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797675" cy="9926625"/>
  <p:embeddedFontLst>
    <p:embeddedFont>
      <p:font typeface="Work Sans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hCQB2t3+zqcbKhhsSzHcZhCcya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WorkSans-regular.fntdata"/><Relationship Id="rId11" Type="http://schemas.openxmlformats.org/officeDocument/2006/relationships/slide" Target="slides/slide7.xml"/><Relationship Id="rId22" Type="http://schemas.openxmlformats.org/officeDocument/2006/relationships/font" Target="fonts/WorkSans-italic.fntdata"/><Relationship Id="rId10" Type="http://schemas.openxmlformats.org/officeDocument/2006/relationships/slide" Target="slides/slide6.xml"/><Relationship Id="rId21" Type="http://schemas.openxmlformats.org/officeDocument/2006/relationships/font" Target="fonts/WorkSans-bold.fntdata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Work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da-DK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>
        <p15:guide id="1" orient="horz" pos="3126">
          <p15:clr>
            <a:srgbClr val="F26B43"/>
          </p15:clr>
        </p15:guide>
        <p15:guide id="2" pos="214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60feb2d34d_0_0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360feb2d34d_0_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7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8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9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0feb2d34d_0_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60feb2d34d_0_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4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3.jpg"/><Relationship Id="rId4" Type="http://schemas.openxmlformats.org/officeDocument/2006/relationships/image" Target="../media/image29.jpg"/><Relationship Id="rId5" Type="http://schemas.openxmlformats.org/officeDocument/2006/relationships/image" Target="../media/image32.jpg"/><Relationship Id="rId6" Type="http://schemas.openxmlformats.org/officeDocument/2006/relationships/image" Target="../media/image34.jpg"/><Relationship Id="rId7" Type="http://schemas.openxmlformats.org/officeDocument/2006/relationships/image" Target="../media/image28.jpg"/><Relationship Id="rId8" Type="http://schemas.openxmlformats.org/officeDocument/2006/relationships/image" Target="../media/image3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8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8.jpg"/><Relationship Id="rId7" Type="http://schemas.openxmlformats.org/officeDocument/2006/relationships/image" Target="../media/image20.jpg"/><Relationship Id="rId8" Type="http://schemas.openxmlformats.org/officeDocument/2006/relationships/image" Target="../media/image16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2.jpg"/><Relationship Id="rId4" Type="http://schemas.openxmlformats.org/officeDocument/2006/relationships/image" Target="../media/image15.jpg"/><Relationship Id="rId5" Type="http://schemas.openxmlformats.org/officeDocument/2006/relationships/image" Target="../media/image22.jpg"/><Relationship Id="rId6" Type="http://schemas.openxmlformats.org/officeDocument/2006/relationships/image" Target="../media/image25.jpg"/><Relationship Id="rId7" Type="http://schemas.openxmlformats.org/officeDocument/2006/relationships/image" Target="../media/image19.jpg"/><Relationship Id="rId8" Type="http://schemas.openxmlformats.org/officeDocument/2006/relationships/image" Target="../media/image17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3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slide">
  <p:cSld name="Titelslide">
    <p:bg>
      <p:bgPr>
        <a:solidFill>
          <a:srgbClr val="F0E9E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3"/>
          <p:cNvGrpSpPr/>
          <p:nvPr/>
        </p:nvGrpSpPr>
        <p:grpSpPr>
          <a:xfrm>
            <a:off x="1382979" y="1173883"/>
            <a:ext cx="9426043" cy="4510234"/>
            <a:chOff x="1635227" y="1473547"/>
            <a:chExt cx="9426043" cy="4510234"/>
          </a:xfrm>
        </p:grpSpPr>
        <p:pic>
          <p:nvPicPr>
            <p:cNvPr descr="Et billede, der indeholder tegneserie, skærmbillede, Grafik, grafisk design&#10;&#10;Indhold genereret af kunstig intelligens kan være forkert." id="12" name="Google Shape;12;p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008098" y="1473547"/>
              <a:ext cx="5053172" cy="4510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t billede, der indeholder symbol, emblem, logo, Karmin&#10;&#10;Indhold genereret af kunstig intelligens kan være forkert." id="13" name="Google Shape;13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35227" y="1473547"/>
              <a:ext cx="3766027" cy="45102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elslide">
  <p:cSld name="11_Titelslide">
    <p:bg>
      <p:bgPr>
        <a:solidFill>
          <a:srgbClr val="F0E9E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910542" y="1054572"/>
            <a:ext cx="9089986" cy="209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66" name="Google Shape;6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elslide">
  <p:cSld name="12_Titelslide">
    <p:bg>
      <p:bgPr>
        <a:solidFill>
          <a:srgbClr val="BFA686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910542" y="1054572"/>
            <a:ext cx="9089986" cy="209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70" name="Google Shape;7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elslide">
  <p:cSld name="13_Titelslide">
    <p:bg>
      <p:bgPr>
        <a:solidFill>
          <a:srgbClr val="5F8CB4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idx="1" type="subTitle"/>
          </p:nvPr>
        </p:nvSpPr>
        <p:spPr>
          <a:xfrm>
            <a:off x="910542" y="1054572"/>
            <a:ext cx="9089986" cy="209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74" name="Google Shape;7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Titelslide">
  <p:cSld name="18_Titelslide">
    <p:bg>
      <p:bgPr>
        <a:solidFill>
          <a:srgbClr val="F0E9E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4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4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24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80" name="Google Shape;8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Titelslide">
  <p:cSld name="17_Titelslide">
    <p:bg>
      <p:bgPr>
        <a:solidFill>
          <a:srgbClr val="F0E9E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3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3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23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85" name="Google Shape;8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Titelslide">
  <p:cSld name="16_Titelslide">
    <p:bg>
      <p:bgPr>
        <a:solidFill>
          <a:srgbClr val="F0E9E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lede, der indeholder udendørs, sky, folkemængde/publikum, tøj&#10;&#10;Indhold genereret af kunstig intelligens kan være forkert." id="87" name="Google Shape;87;p22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2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90" name="Google Shape;9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elslide">
  <p:cSld name="2_Titelslide">
    <p:bg>
      <p:bgPr>
        <a:solidFill>
          <a:srgbClr val="F0E9E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5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94" name="Google Shape;9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elslide">
  <p:cSld name="3_Titelslide">
    <p:bg>
      <p:bgPr>
        <a:solidFill>
          <a:srgbClr val="D4C1AE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6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98" name="Google Shape;9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elslide">
  <p:cSld name="4_Titelslide">
    <p:bg>
      <p:bgPr>
        <a:solidFill>
          <a:srgbClr val="BFA686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7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102" name="Google Shape;10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elslide">
  <p:cSld name="5_Titelslide">
    <p:bg>
      <p:bgPr>
        <a:solidFill>
          <a:srgbClr val="5F8CB4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"/>
              <a:buNone/>
              <a:defRPr b="1" i="0" sz="32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8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106" name="Google Shape;10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elslide" type="title">
  <p:cSld name="TITLE">
    <p:bg>
      <p:bgPr>
        <a:solidFill>
          <a:srgbClr val="F0E9E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ctrTitle"/>
          </p:nvPr>
        </p:nvSpPr>
        <p:spPr>
          <a:xfrm>
            <a:off x="1524000" y="112236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4800"/>
              <a:buFont typeface="Work Sans"/>
              <a:buNone/>
              <a:defRPr b="1" i="0" sz="48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4"/>
          <p:cNvSpPr txBox="1"/>
          <p:nvPr>
            <p:ph idx="1" type="subTitle"/>
          </p:nvPr>
        </p:nvSpPr>
        <p:spPr>
          <a:xfrm>
            <a:off x="1524000" y="2778125"/>
            <a:ext cx="9144000" cy="1089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grpSp>
        <p:nvGrpSpPr>
          <p:cNvPr id="17" name="Google Shape;17;p4"/>
          <p:cNvGrpSpPr/>
          <p:nvPr/>
        </p:nvGrpSpPr>
        <p:grpSpPr>
          <a:xfrm>
            <a:off x="3920308" y="4185010"/>
            <a:ext cx="4351385" cy="2082079"/>
            <a:chOff x="1635227" y="1473547"/>
            <a:chExt cx="9426043" cy="4510234"/>
          </a:xfrm>
        </p:grpSpPr>
        <p:pic>
          <p:nvPicPr>
            <p:cNvPr descr="Et billede, der indeholder tegneserie, skærmbillede, Grafik, grafisk design&#10;&#10;Indhold genereret af kunstig intelligens kan være forkert." id="18" name="Google Shape;18;p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008098" y="1473547"/>
              <a:ext cx="5053172" cy="4510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t billede, der indeholder symbol, emblem, logo, Karmin&#10;&#10;Indhold genereret af kunstig intelligens kan være forkert." id="19" name="Google Shape;19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35227" y="1473547"/>
              <a:ext cx="3766027" cy="45102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elslide">
  <p:cSld name="14_Titelslide">
    <p:bg>
      <p:bgPr>
        <a:solidFill>
          <a:srgbClr val="F0E9E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lede, der indeholder cirkel, mørke, slør, lys/lygte&#10;&#10;Indhold genereret af kunstig intelligens kan være forkert." id="108" name="Google Shape;108;p9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6501926" y="766716"/>
            <a:ext cx="5137447" cy="513744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9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9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111" name="Google Shape;11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elslide">
  <p:cSld name="15_Titelslide">
    <p:bg>
      <p:bgPr>
        <a:solidFill>
          <a:srgbClr val="D4C1AE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lede, der indeholder cirkel, mørke, slør, lys/lygte&#10;&#10;Indhold genereret af kunstig intelligens kan være forkert." id="113" name="Google Shape;113;p10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6501926" y="766716"/>
            <a:ext cx="5137447" cy="513744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0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10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116" name="Google Shape;11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Titelslide">
  <p:cSld name="21_Titelslide">
    <p:bg>
      <p:bgPr>
        <a:solidFill>
          <a:srgbClr val="BFA686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"/>
          <p:cNvSpPr txBox="1"/>
          <p:nvPr>
            <p:ph type="ctrTitle"/>
          </p:nvPr>
        </p:nvSpPr>
        <p:spPr>
          <a:xfrm>
            <a:off x="910542" y="1054573"/>
            <a:ext cx="7003372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13"/>
          <p:cNvSpPr txBox="1"/>
          <p:nvPr>
            <p:ph idx="1" type="subTitle"/>
          </p:nvPr>
        </p:nvSpPr>
        <p:spPr>
          <a:xfrm>
            <a:off x="910542" y="2184835"/>
            <a:ext cx="7003372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120" name="Google Shape;12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36205" y="2890776"/>
            <a:ext cx="2051338" cy="205133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3914" y="1895836"/>
            <a:ext cx="1318314" cy="13183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3" name="Google Shape;12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4217" y="566900"/>
            <a:ext cx="1070675" cy="107067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4" name="Google Shape;12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46923" y="1887224"/>
            <a:ext cx="1143472" cy="11434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5" name="Google Shape;12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33353" y="4802194"/>
            <a:ext cx="1143472" cy="11434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6" name="Google Shape;126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54892" y="5113015"/>
            <a:ext cx="1404387" cy="140438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elslide">
  <p:cSld name="8_Titelslide">
    <p:bg>
      <p:bgPr>
        <a:solidFill>
          <a:srgbClr val="BFA686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lede, der indeholder tegneserie, skærmbillede, Grafik, grafisk design&#10;&#10;Indhold genereret af kunstig intelligens kan være forkert." id="21" name="Google Shape;2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9420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0"/>
          <p:cNvSpPr txBox="1"/>
          <p:nvPr>
            <p:ph type="ctrTitle"/>
          </p:nvPr>
        </p:nvSpPr>
        <p:spPr>
          <a:xfrm>
            <a:off x="4287520" y="1054573"/>
            <a:ext cx="5713008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0"/>
          <p:cNvSpPr txBox="1"/>
          <p:nvPr>
            <p:ph idx="1" type="subTitle"/>
          </p:nvPr>
        </p:nvSpPr>
        <p:spPr>
          <a:xfrm>
            <a:off x="4287520" y="2184835"/>
            <a:ext cx="5713008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elslide">
  <p:cSld name="10_Titelslide">
    <p:bg>
      <p:bgPr>
        <a:solidFill>
          <a:srgbClr val="5F8CB4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lede, der indeholder tegneserie, skærmbillede, Grafik, grafisk design&#10;&#10;Indhold genereret af kunstig intelligens kan være forkert." id="26" name="Google Shape;2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9420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1"/>
          <p:cNvSpPr txBox="1"/>
          <p:nvPr>
            <p:ph type="ctrTitle"/>
          </p:nvPr>
        </p:nvSpPr>
        <p:spPr>
          <a:xfrm>
            <a:off x="4287520" y="1054573"/>
            <a:ext cx="5713008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"/>
              <a:buNone/>
              <a:defRPr b="1" i="0" sz="32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1"/>
          <p:cNvSpPr txBox="1"/>
          <p:nvPr>
            <p:ph idx="1" type="subTitle"/>
          </p:nvPr>
        </p:nvSpPr>
        <p:spPr>
          <a:xfrm>
            <a:off x="4287520" y="2184835"/>
            <a:ext cx="5713008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elslide">
  <p:cSld name="7_Titelslide">
    <p:bg>
      <p:bgPr>
        <a:solidFill>
          <a:srgbClr val="F0E9E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lede, der indeholder tegneserie, skærmbillede, Grafik, grafisk design&#10;&#10;Indhold genereret af kunstig intelligens kan være forkert." id="31" name="Google Shape;3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lede, der indeholder udendørs, tøj, person, sky&#10;&#10;Indhold genereret af kunstig intelligens kan være forkert." id="32" name="Google Shape;3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9420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8"/>
          <p:cNvSpPr txBox="1"/>
          <p:nvPr>
            <p:ph type="ctrTitle"/>
          </p:nvPr>
        </p:nvSpPr>
        <p:spPr>
          <a:xfrm>
            <a:off x="4287520" y="1054573"/>
            <a:ext cx="5713008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18"/>
          <p:cNvSpPr txBox="1"/>
          <p:nvPr>
            <p:ph idx="1" type="subTitle"/>
          </p:nvPr>
        </p:nvSpPr>
        <p:spPr>
          <a:xfrm>
            <a:off x="4287520" y="2184835"/>
            <a:ext cx="5713008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Titelslide">
  <p:cSld name="20_Titelslide">
    <p:bg>
      <p:bgPr>
        <a:solidFill>
          <a:srgbClr val="F0E9E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/>
          <p:nvPr>
            <p:ph type="ctrTitle"/>
          </p:nvPr>
        </p:nvSpPr>
        <p:spPr>
          <a:xfrm>
            <a:off x="910542" y="1054573"/>
            <a:ext cx="7003372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11"/>
          <p:cNvSpPr txBox="1"/>
          <p:nvPr>
            <p:ph idx="1" type="subTitle"/>
          </p:nvPr>
        </p:nvSpPr>
        <p:spPr>
          <a:xfrm>
            <a:off x="910542" y="2184835"/>
            <a:ext cx="7003372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38" name="Google Shape;3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36205" y="2890776"/>
            <a:ext cx="2051338" cy="205133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0" name="Google Shape;40;p11"/>
          <p:cNvPicPr preferRelativeResize="0"/>
          <p:nvPr/>
        </p:nvPicPr>
        <p:blipFill rotWithShape="1">
          <a:blip r:embed="rId4">
            <a:alphaModFix/>
          </a:blip>
          <a:srcRect b="-323" l="0" r="0" t="0"/>
          <a:stretch/>
        </p:blipFill>
        <p:spPr>
          <a:xfrm>
            <a:off x="7913914" y="1895836"/>
            <a:ext cx="1318314" cy="13183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" name="Google Shape;41;p11"/>
          <p:cNvPicPr preferRelativeResize="0"/>
          <p:nvPr/>
        </p:nvPicPr>
        <p:blipFill rotWithShape="1">
          <a:blip r:embed="rId5">
            <a:alphaModFix/>
          </a:blip>
          <a:srcRect b="0" l="0" r="0" t="-501"/>
          <a:stretch/>
        </p:blipFill>
        <p:spPr>
          <a:xfrm>
            <a:off x="9084217" y="566900"/>
            <a:ext cx="1070675" cy="107067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" name="Google Shape;4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46923" y="1887224"/>
            <a:ext cx="1143472" cy="11434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" name="Google Shape;43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33353" y="4802194"/>
            <a:ext cx="1143472" cy="11434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4" name="Google Shape;44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54892" y="5113015"/>
            <a:ext cx="1404387" cy="140438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Titelslide">
  <p:cSld name="22_Titelslide">
    <p:bg>
      <p:bgPr>
        <a:solidFill>
          <a:srgbClr val="D4C1AE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ctrTitle"/>
          </p:nvPr>
        </p:nvSpPr>
        <p:spPr>
          <a:xfrm>
            <a:off x="910542" y="1054573"/>
            <a:ext cx="7003372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2"/>
          <p:cNvSpPr txBox="1"/>
          <p:nvPr>
            <p:ph idx="1" type="subTitle"/>
          </p:nvPr>
        </p:nvSpPr>
        <p:spPr>
          <a:xfrm>
            <a:off x="910542" y="2184835"/>
            <a:ext cx="7003372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48" name="Google Shape;4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36205" y="2890776"/>
            <a:ext cx="2051338" cy="205133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0" name="Google Shape;5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3914" y="1895836"/>
            <a:ext cx="1318314" cy="13183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1" name="Google Shape;5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4217" y="566900"/>
            <a:ext cx="1070675" cy="107067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" name="Google Shape;5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46923" y="1887224"/>
            <a:ext cx="1143472" cy="11434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" name="Google Shape;5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33353" y="4802194"/>
            <a:ext cx="1143472" cy="11434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" name="Google Shape;54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54892" y="5113015"/>
            <a:ext cx="1404387" cy="140438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elslide">
  <p:cSld name="9_Titelslide">
    <p:bg>
      <p:bgPr>
        <a:solidFill>
          <a:srgbClr val="F0E9E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lede, der indeholder tegneserie, skærmbillede, Grafik, grafisk design&#10;&#10;Indhold genereret af kunstig intelligens kan være forkert." id="56" name="Google Shape;5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9420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9"/>
          <p:cNvSpPr txBox="1"/>
          <p:nvPr>
            <p:ph type="ctrTitle"/>
          </p:nvPr>
        </p:nvSpPr>
        <p:spPr>
          <a:xfrm>
            <a:off x="4287520" y="1054573"/>
            <a:ext cx="5713008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  <a:defRPr b="1" i="0" sz="32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9"/>
          <p:cNvSpPr txBox="1"/>
          <p:nvPr>
            <p:ph idx="1" type="subTitle"/>
          </p:nvPr>
        </p:nvSpPr>
        <p:spPr>
          <a:xfrm>
            <a:off x="4287520" y="2184835"/>
            <a:ext cx="5713008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elslide">
  <p:cSld name="6_Titelslide">
    <p:bg>
      <p:bgPr>
        <a:solidFill>
          <a:srgbClr val="F0E9E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910542" y="1054572"/>
            <a:ext cx="9089986" cy="209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E251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ctr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descr="Et billede, der indeholder tegneserie, skærmbillede, Grafik, grafisk design&#10;&#10;Indhold genereret af kunstig intelligens kan være forkert." id="62" name="Google Shape;6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834" y="519235"/>
            <a:ext cx="1199561" cy="1070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lede, der indeholder udendørs, tøj, person, træ&#10;&#10;Indhold genereret af kunstig intelligens kan være forkert."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9E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371">
          <p15:clr>
            <a:srgbClr val="A4A3A4"/>
          </p15:clr>
        </p15:guide>
        <p15:guide id="2" pos="3727">
          <p15:clr>
            <a:srgbClr val="A4A3A4"/>
          </p15:clr>
        </p15:guide>
        <p15:guide id="3" orient="horz" pos="459">
          <p15:clr>
            <a:srgbClr val="F26B43"/>
          </p15:clr>
        </p15:guide>
        <p15:guide id="4" pos="3840">
          <p15:clr>
            <a:srgbClr val="5ACBF0"/>
          </p15:clr>
        </p15:guide>
        <p15:guide id="5" pos="3953">
          <p15:clr>
            <a:srgbClr val="A4A3A4"/>
          </p15:clr>
        </p15:guide>
        <p15:guide id="6" pos="4309">
          <p15:clr>
            <a:srgbClr val="A4A3A4"/>
          </p15:clr>
        </p15:guide>
        <p15:guide id="7" pos="4537">
          <p15:clr>
            <a:srgbClr val="A4A3A4"/>
          </p15:clr>
        </p15:guide>
        <p15:guide id="8" pos="4893">
          <p15:clr>
            <a:srgbClr val="A4A3A4"/>
          </p15:clr>
        </p15:guide>
        <p15:guide id="9" pos="5119">
          <p15:clr>
            <a:srgbClr val="A4A3A4"/>
          </p15:clr>
        </p15:guide>
        <p15:guide id="10" pos="5475">
          <p15:clr>
            <a:srgbClr val="A4A3A4"/>
          </p15:clr>
        </p15:guide>
        <p15:guide id="11" pos="5701">
          <p15:clr>
            <a:srgbClr val="A4A3A4"/>
          </p15:clr>
        </p15:guide>
        <p15:guide id="12" pos="6059">
          <p15:clr>
            <a:srgbClr val="A4A3A4"/>
          </p15:clr>
        </p15:guide>
        <p15:guide id="13" pos="6285">
          <p15:clr>
            <a:srgbClr val="A4A3A4"/>
          </p15:clr>
        </p15:guide>
        <p15:guide id="14" pos="7223">
          <p15:clr>
            <a:srgbClr val="F26B43"/>
          </p15:clr>
        </p15:guide>
        <p15:guide id="15" pos="7451">
          <p15:clr>
            <a:srgbClr val="F26B43"/>
          </p15:clr>
        </p15:guide>
        <p15:guide id="16" pos="3143">
          <p15:clr>
            <a:srgbClr val="A4A3A4"/>
          </p15:clr>
        </p15:guide>
        <p15:guide id="17" pos="2787">
          <p15:clr>
            <a:srgbClr val="A4A3A4"/>
          </p15:clr>
        </p15:guide>
        <p15:guide id="18" pos="2561">
          <p15:clr>
            <a:srgbClr val="A4A3A4"/>
          </p15:clr>
        </p15:guide>
        <p15:guide id="19" pos="2205">
          <p15:clr>
            <a:srgbClr val="A4A3A4"/>
          </p15:clr>
        </p15:guide>
        <p15:guide id="20" pos="1979">
          <p15:clr>
            <a:srgbClr val="A4A3A4"/>
          </p15:clr>
        </p15:guide>
        <p15:guide id="21" pos="1621">
          <p15:clr>
            <a:srgbClr val="A4A3A4"/>
          </p15:clr>
        </p15:guide>
        <p15:guide id="22" pos="1039">
          <p15:clr>
            <a:srgbClr val="A4A3A4"/>
          </p15:clr>
        </p15:guide>
        <p15:guide id="23" pos="1395">
          <p15:clr>
            <a:srgbClr val="A4A3A4"/>
          </p15:clr>
        </p15:guide>
        <p15:guide id="24" pos="457">
          <p15:clr>
            <a:srgbClr val="F26B43"/>
          </p15:clr>
        </p15:guide>
        <p15:guide id="25" pos="229">
          <p15:clr>
            <a:srgbClr val="F26B43"/>
          </p15:clr>
        </p15:guide>
        <p15:guide id="26" orient="horz" pos="232">
          <p15:clr>
            <a:srgbClr val="F26B43"/>
          </p15:clr>
        </p15:guide>
        <p15:guide id="27" orient="horz" pos="2160">
          <p15:clr>
            <a:srgbClr val="5ACBF0"/>
          </p15:clr>
        </p15:guide>
        <p15:guide id="28" orient="horz" pos="3861">
          <p15:clr>
            <a:srgbClr val="F26B43"/>
          </p15:clr>
        </p15:guide>
        <p15:guide id="29" orient="horz" pos="686">
          <p15:clr>
            <a:srgbClr val="A4A3A4"/>
          </p15:clr>
        </p15:guide>
        <p15:guide id="30" orient="horz" pos="3634">
          <p15:clr>
            <a:srgbClr val="A4A3A4"/>
          </p15:clr>
        </p15:guide>
        <p15:guide id="31" orient="horz" pos="4088">
          <p15:clr>
            <a:srgbClr val="F26B43"/>
          </p15:clr>
        </p15:guide>
        <p15:guide id="32" pos="6641">
          <p15:clr>
            <a:srgbClr val="A4A3A4"/>
          </p15:clr>
        </p15:guide>
        <p15:guide id="33" pos="6867">
          <p15:clr>
            <a:srgbClr val="A4A3A4"/>
          </p15:clr>
        </p15:guide>
        <p15:guide id="34" orient="horz" pos="3407">
          <p15:clr>
            <a:srgbClr val="A4A3A4"/>
          </p15:clr>
        </p15:guide>
        <p15:guide id="35" orient="horz" pos="3181">
          <p15:clr>
            <a:srgbClr val="A4A3A4"/>
          </p15:clr>
        </p15:guide>
        <p15:guide id="36" orient="horz" pos="2954">
          <p15:clr>
            <a:srgbClr val="A4A3A4"/>
          </p15:clr>
        </p15:guide>
        <p15:guide id="37" orient="horz" pos="2727">
          <p15:clr>
            <a:srgbClr val="A4A3A4"/>
          </p15:clr>
        </p15:guide>
        <p15:guide id="38" orient="horz" pos="2500">
          <p15:clr>
            <a:srgbClr val="A4A3A4"/>
          </p15:clr>
        </p15:guide>
        <p15:guide id="39" orient="horz" pos="2273">
          <p15:clr>
            <a:srgbClr val="A4A3A4"/>
          </p15:clr>
        </p15:guide>
        <p15:guide id="40" orient="horz" pos="2047">
          <p15:clr>
            <a:srgbClr val="A4A3A4"/>
          </p15:clr>
        </p15:guide>
        <p15:guide id="41" orient="horz" pos="1820">
          <p15:clr>
            <a:srgbClr val="A4A3A4"/>
          </p15:clr>
        </p15:guide>
        <p15:guide id="42" orient="horz" pos="1593">
          <p15:clr>
            <a:srgbClr val="A4A3A4"/>
          </p15:clr>
        </p15:guide>
        <p15:guide id="43" orient="horz" pos="1366">
          <p15:clr>
            <a:srgbClr val="A4A3A4"/>
          </p15:clr>
        </p15:guide>
        <p15:guide id="44" orient="horz" pos="1139">
          <p15:clr>
            <a:srgbClr val="A4A3A4"/>
          </p15:clr>
        </p15:guide>
        <p15:guide id="45" orient="horz" pos="913">
          <p15:clr>
            <a:srgbClr val="A4A3A4"/>
          </p15:clr>
        </p15:guide>
        <p15:guide id="46" pos="813">
          <p15:clr>
            <a:srgbClr val="A4A3A4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idx="1" type="subTitle"/>
          </p:nvPr>
        </p:nvSpPr>
        <p:spPr>
          <a:xfrm>
            <a:off x="910542" y="1054572"/>
            <a:ext cx="9089986" cy="209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/>
          <p:nvPr>
            <p:ph idx="1" type="subTitle"/>
          </p:nvPr>
        </p:nvSpPr>
        <p:spPr>
          <a:xfrm>
            <a:off x="910542" y="1054572"/>
            <a:ext cx="9089986" cy="209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idx="1" type="subTitle"/>
          </p:nvPr>
        </p:nvSpPr>
        <p:spPr>
          <a:xfrm>
            <a:off x="910542" y="1054572"/>
            <a:ext cx="9089986" cy="209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feb2d34d_0_0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</a:pPr>
            <a:r>
              <a:t/>
            </a:r>
            <a:endParaRPr/>
          </a:p>
        </p:txBody>
      </p:sp>
      <p:sp>
        <p:nvSpPr>
          <p:cNvPr id="198" name="Google Shape;198;g360feb2d34d_0_0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</a:pPr>
            <a:r>
              <a:t/>
            </a:r>
            <a:endParaRPr/>
          </a:p>
        </p:txBody>
      </p:sp>
      <p:sp>
        <p:nvSpPr>
          <p:cNvPr id="204" name="Google Shape;204;p35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>
            <p:ph type="ctrTitle"/>
          </p:nvPr>
        </p:nvSpPr>
        <p:spPr>
          <a:xfrm>
            <a:off x="910542" y="1054573"/>
            <a:ext cx="9089986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</a:pPr>
            <a:r>
              <a:t/>
            </a:r>
            <a:endParaRPr/>
          </a:p>
        </p:txBody>
      </p:sp>
      <p:sp>
        <p:nvSpPr>
          <p:cNvPr id="210" name="Google Shape;210;p36"/>
          <p:cNvSpPr txBox="1"/>
          <p:nvPr>
            <p:ph idx="1" type="subTitle"/>
          </p:nvPr>
        </p:nvSpPr>
        <p:spPr>
          <a:xfrm>
            <a:off x="910542" y="2184835"/>
            <a:ext cx="9089986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ctrTitle"/>
          </p:nvPr>
        </p:nvSpPr>
        <p:spPr>
          <a:xfrm>
            <a:off x="1524000" y="112236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4800"/>
              <a:buFont typeface="Work Sans"/>
              <a:buNone/>
            </a:pPr>
            <a:r>
              <a:t/>
            </a:r>
            <a:endParaRPr/>
          </a:p>
        </p:txBody>
      </p:sp>
      <p:sp>
        <p:nvSpPr>
          <p:cNvPr id="136" name="Google Shape;136;p25"/>
          <p:cNvSpPr txBox="1"/>
          <p:nvPr>
            <p:ph idx="1" type="subTitle"/>
          </p:nvPr>
        </p:nvSpPr>
        <p:spPr>
          <a:xfrm>
            <a:off x="1524000" y="2778125"/>
            <a:ext cx="9144000" cy="1089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ctrTitle"/>
          </p:nvPr>
        </p:nvSpPr>
        <p:spPr>
          <a:xfrm>
            <a:off x="4287520" y="1054573"/>
            <a:ext cx="5713008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</a:pPr>
            <a:r>
              <a:t/>
            </a:r>
            <a:endParaRPr/>
          </a:p>
        </p:txBody>
      </p:sp>
      <p:sp>
        <p:nvSpPr>
          <p:cNvPr id="142" name="Google Shape;142;p26"/>
          <p:cNvSpPr txBox="1"/>
          <p:nvPr>
            <p:ph idx="1" type="subTitle"/>
          </p:nvPr>
        </p:nvSpPr>
        <p:spPr>
          <a:xfrm>
            <a:off x="4287520" y="2184835"/>
            <a:ext cx="5713008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ctrTitle"/>
          </p:nvPr>
        </p:nvSpPr>
        <p:spPr>
          <a:xfrm>
            <a:off x="4287520" y="1054573"/>
            <a:ext cx="5713008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"/>
              <a:buNone/>
            </a:pPr>
            <a:r>
              <a:t/>
            </a:r>
            <a:endParaRPr/>
          </a:p>
        </p:txBody>
      </p:sp>
      <p:sp>
        <p:nvSpPr>
          <p:cNvPr id="148" name="Google Shape;148;p27"/>
          <p:cNvSpPr txBox="1"/>
          <p:nvPr>
            <p:ph idx="1" type="subTitle"/>
          </p:nvPr>
        </p:nvSpPr>
        <p:spPr>
          <a:xfrm>
            <a:off x="4287520" y="2184835"/>
            <a:ext cx="5713008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ctrTitle"/>
          </p:nvPr>
        </p:nvSpPr>
        <p:spPr>
          <a:xfrm>
            <a:off x="4287520" y="1054573"/>
            <a:ext cx="5713008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</a:pPr>
            <a:r>
              <a:t/>
            </a:r>
            <a:endParaRPr/>
          </a:p>
        </p:txBody>
      </p:sp>
      <p:sp>
        <p:nvSpPr>
          <p:cNvPr id="154" name="Google Shape;154;p28"/>
          <p:cNvSpPr txBox="1"/>
          <p:nvPr>
            <p:ph idx="1" type="subTitle"/>
          </p:nvPr>
        </p:nvSpPr>
        <p:spPr>
          <a:xfrm>
            <a:off x="4287520" y="2184835"/>
            <a:ext cx="5713008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>
            <p:ph type="ctrTitle"/>
          </p:nvPr>
        </p:nvSpPr>
        <p:spPr>
          <a:xfrm>
            <a:off x="910542" y="1054573"/>
            <a:ext cx="7003372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</a:pPr>
            <a:r>
              <a:t/>
            </a:r>
            <a:endParaRPr/>
          </a:p>
        </p:txBody>
      </p:sp>
      <p:sp>
        <p:nvSpPr>
          <p:cNvPr id="160" name="Google Shape;160;p29"/>
          <p:cNvSpPr txBox="1"/>
          <p:nvPr>
            <p:ph idx="1" type="subTitle"/>
          </p:nvPr>
        </p:nvSpPr>
        <p:spPr>
          <a:xfrm>
            <a:off x="910542" y="2184835"/>
            <a:ext cx="7003372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ctrTitle"/>
          </p:nvPr>
        </p:nvSpPr>
        <p:spPr>
          <a:xfrm>
            <a:off x="910542" y="1054573"/>
            <a:ext cx="7003372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</a:pPr>
            <a:r>
              <a:t/>
            </a:r>
            <a:endParaRPr/>
          </a:p>
        </p:txBody>
      </p:sp>
      <p:sp>
        <p:nvSpPr>
          <p:cNvPr id="166" name="Google Shape;166;p30"/>
          <p:cNvSpPr txBox="1"/>
          <p:nvPr>
            <p:ph idx="1" type="subTitle"/>
          </p:nvPr>
        </p:nvSpPr>
        <p:spPr>
          <a:xfrm>
            <a:off x="910542" y="2184835"/>
            <a:ext cx="7003372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/>
          <p:nvPr>
            <p:ph type="ctrTitle"/>
          </p:nvPr>
        </p:nvSpPr>
        <p:spPr>
          <a:xfrm>
            <a:off x="4287520" y="1054573"/>
            <a:ext cx="5713008" cy="991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2518"/>
              </a:buClr>
              <a:buSzPts val="3200"/>
              <a:buFont typeface="Work Sans"/>
              <a:buNone/>
            </a:pPr>
            <a:r>
              <a:t/>
            </a:r>
            <a:endParaRPr/>
          </a:p>
        </p:txBody>
      </p:sp>
      <p:sp>
        <p:nvSpPr>
          <p:cNvPr id="172" name="Google Shape;172;p31"/>
          <p:cNvSpPr txBox="1"/>
          <p:nvPr>
            <p:ph idx="1" type="subTitle"/>
          </p:nvPr>
        </p:nvSpPr>
        <p:spPr>
          <a:xfrm>
            <a:off x="4287520" y="2184835"/>
            <a:ext cx="5713008" cy="396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0feb2d34d_0_4"/>
          <p:cNvSpPr txBox="1"/>
          <p:nvPr>
            <p:ph idx="1" type="subTitle"/>
          </p:nvPr>
        </p:nvSpPr>
        <p:spPr>
          <a:xfrm>
            <a:off x="910542" y="1054572"/>
            <a:ext cx="9089986" cy="209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E2518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æsentation">
  <a:themeElements>
    <a:clrScheme name="RegionNordjylland">
      <a:dk1>
        <a:srgbClr val="000000"/>
      </a:dk1>
      <a:lt1>
        <a:srgbClr val="FFFFFF"/>
      </a:lt1>
      <a:dk2>
        <a:srgbClr val="002138"/>
      </a:dk2>
      <a:lt2>
        <a:srgbClr val="FFFFFF"/>
      </a:lt2>
      <a:accent1>
        <a:srgbClr val="0063A9"/>
      </a:accent1>
      <a:accent2>
        <a:srgbClr val="3BB9EB"/>
      </a:accent2>
      <a:accent3>
        <a:srgbClr val="40DCAF"/>
      </a:accent3>
      <a:accent4>
        <a:srgbClr val="F6BD2E"/>
      </a:accent4>
      <a:accent5>
        <a:srgbClr val="BBCCD4"/>
      </a:accent5>
      <a:accent6>
        <a:srgbClr val="6A8D9E"/>
      </a:accent6>
      <a:hlink>
        <a:srgbClr val="3BB9EB"/>
      </a:hlink>
      <a:folHlink>
        <a:srgbClr val="3BB9E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RegionNordjylland">
      <a:dk1>
        <a:srgbClr val="000000"/>
      </a:dk1>
      <a:lt1>
        <a:srgbClr val="FFFFFF"/>
      </a:lt1>
      <a:dk2>
        <a:srgbClr val="002138"/>
      </a:dk2>
      <a:lt2>
        <a:srgbClr val="FFFFFF"/>
      </a:lt2>
      <a:accent1>
        <a:srgbClr val="0063A9"/>
      </a:accent1>
      <a:accent2>
        <a:srgbClr val="3BB9EB"/>
      </a:accent2>
      <a:accent3>
        <a:srgbClr val="40DCAF"/>
      </a:accent3>
      <a:accent4>
        <a:srgbClr val="F6BD2E"/>
      </a:accent4>
      <a:accent5>
        <a:srgbClr val="BBCCD4"/>
      </a:accent5>
      <a:accent6>
        <a:srgbClr val="6A8D9E"/>
      </a:accent6>
      <a:hlink>
        <a:srgbClr val="3BB9EB"/>
      </a:hlink>
      <a:folHlink>
        <a:srgbClr val="3BB9E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2025-06-02T19:50:27Z</dcterms:created>
  <dc:creator>Marie Krogsgaard Holmriis</dc:creator>
</cp:coreProperties>
</file>