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8" r:id="rId4"/>
    <p:sldMasterId id="214748366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embeddedFontLst>
    <p:embeddedFont>
      <p:font typeface="Work Sans ExtraBold"/>
      <p:bold r:id="rId18"/>
      <p:boldItalic r:id="rId19"/>
    </p:embeddedFont>
    <p:embeddedFont>
      <p:font typeface="Work Sans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WorkSans-regular.fntdata"/><Relationship Id="rId11" Type="http://schemas.openxmlformats.org/officeDocument/2006/relationships/slide" Target="slides/slide5.xml"/><Relationship Id="rId22" Type="http://schemas.openxmlformats.org/officeDocument/2006/relationships/font" Target="fonts/WorkSans-italic.fntdata"/><Relationship Id="rId10" Type="http://schemas.openxmlformats.org/officeDocument/2006/relationships/slide" Target="slides/slide4.xml"/><Relationship Id="rId21" Type="http://schemas.openxmlformats.org/officeDocument/2006/relationships/font" Target="fonts/WorkSans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schemas.openxmlformats.org/officeDocument/2006/relationships/font" Target="fonts/Work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font" Target="fonts/WorkSansExtraBold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WorkSansExtraBold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48c9932216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48c9932216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c43824220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7c4382422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7c43824220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7c43824220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7c43824220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7c43824220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48c9932216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48c9932216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48c9932216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48c9932216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7c4382422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7c4382422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7c43824220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7c43824220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7c43824220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7c43824220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7c43824220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7c4382422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7c43824220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7c43824220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1" y="744575"/>
            <a:ext cx="7110300" cy="205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700"/>
              <a:buFont typeface="Work Sans ExtraBold"/>
              <a:buNone/>
              <a:defRPr b="0" sz="2700">
                <a:latin typeface="Work Sans ExtraBold"/>
                <a:ea typeface="Work Sans ExtraBold"/>
                <a:cs typeface="Work Sans ExtraBold"/>
                <a:sym typeface="Work Sans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angTittel" type="title">
  <p:cSld name="TITLE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/>
          <p:nvPr>
            <p:ph type="ctrTitle"/>
          </p:nvPr>
        </p:nvSpPr>
        <p:spPr>
          <a:xfrm>
            <a:off x="311700" y="744575"/>
            <a:ext cx="7110300" cy="10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700"/>
              <a:buFont typeface="Work Sans ExtraBold"/>
              <a:buNone/>
              <a:defRPr b="0" sz="2700">
                <a:latin typeface="Work Sans ExtraBold"/>
                <a:ea typeface="Work Sans ExtraBold"/>
                <a:cs typeface="Work Sans ExtraBold"/>
                <a:sym typeface="Work Sans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311700" y="17570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angtekst" type="secHead">
  <p:cSld name="SECTION_HEADER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451825" y="834975"/>
            <a:ext cx="6847800" cy="37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 b="0" sz="1600"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/>
          <p:nvPr>
            <p:ph type="title"/>
          </p:nvPr>
        </p:nvSpPr>
        <p:spPr>
          <a:xfrm>
            <a:off x="490250" y="1371900"/>
            <a:ext cx="6367800" cy="1853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77" name="Google Shape;77;p1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78" name="Google Shape;78;p1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2" name="Google Shape;82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5" name="Google Shape;85;p2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angtekst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451825" y="834975"/>
            <a:ext cx="6847800" cy="37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 b="0" sz="1600"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Font typeface="Work Sans"/>
              <a:buNone/>
              <a:defRPr sz="1600">
                <a:latin typeface="Work Sans"/>
                <a:ea typeface="Work Sans"/>
                <a:cs typeface="Work Sans"/>
                <a:sym typeface="Work Sans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Work Sans"/>
              <a:buNone/>
              <a:defRPr b="1" sz="23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Work Sans"/>
              <a:buChar char="●"/>
              <a:defRPr sz="1800"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○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■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●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○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■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●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○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■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  <p:pic>
        <p:nvPicPr>
          <p:cNvPr id="9" name="Google Shape;9;p1" title="landslejr26_logo_outline_light.png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7850819" y="200129"/>
            <a:ext cx="1098895" cy="98085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Work Sans"/>
              <a:buNone/>
              <a:defRPr b="1" sz="23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9" name="Google Shape;49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Work Sans"/>
              <a:buChar char="●"/>
              <a:defRPr sz="1800"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○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■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●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○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■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●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○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Work Sans"/>
              <a:buChar char="■"/>
              <a:defRPr>
                <a:solidFill>
                  <a:schemeClr val="lt2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  <p:pic>
        <p:nvPicPr>
          <p:cNvPr id="51" name="Google Shape;51;p12" title="landslejr26_logo_outline_light.png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7850819" y="200129"/>
            <a:ext cx="1098895" cy="98085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2"/>
          <p:cNvSpPr txBox="1"/>
          <p:nvPr>
            <p:ph type="title"/>
          </p:nvPr>
        </p:nvSpPr>
        <p:spPr>
          <a:xfrm>
            <a:off x="451825" y="834975"/>
            <a:ext cx="6847800" cy="37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Kom lad os stå på det sted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Hvor mod til livet ligger klar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For det er lige her, jeg finder mit sted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at møde hele verden fra.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I flok og i ord, sætter vi spor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Der som minder i os bor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Der er plads hvor fællesskabet det gror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hey!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hey!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- mærk magien nu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4"/>
          <p:cNvSpPr txBox="1"/>
          <p:nvPr>
            <p:ph type="ctrTitle"/>
          </p:nvPr>
        </p:nvSpPr>
        <p:spPr>
          <a:xfrm>
            <a:off x="311700" y="744575"/>
            <a:ext cx="7110300" cy="10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3800"/>
              <a:t>Landslejrsangen</a:t>
            </a:r>
            <a:endParaRPr sz="3800"/>
          </a:p>
        </p:txBody>
      </p:sp>
      <p:sp>
        <p:nvSpPr>
          <p:cNvPr id="98" name="Google Shape;98;p24"/>
          <p:cNvSpPr txBox="1"/>
          <p:nvPr>
            <p:ph idx="1" type="subTitle"/>
          </p:nvPr>
        </p:nvSpPr>
        <p:spPr>
          <a:xfrm>
            <a:off x="311700" y="17570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March og Lejr nr. 20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5"/>
          <p:cNvSpPr txBox="1"/>
          <p:nvPr>
            <p:ph type="title"/>
          </p:nvPr>
        </p:nvSpPr>
        <p:spPr>
          <a:xfrm>
            <a:off x="451825" y="834975"/>
            <a:ext cx="6847800" cy="37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Kom nu med min ven,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nu er det tid vi skal afsted igen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Tag din rygsæk, pak dit grej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Voksne, børn og små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oplevelsesrejsende med skjorter på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Mærk magien - nu er vi på vej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Sommerfugle i maver bor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Spændingen den vokser og gror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Vi pejler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Kursen højt mod tårnet på bjergets top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En landslejr bygges op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6"/>
          <p:cNvSpPr txBox="1"/>
          <p:nvPr>
            <p:ph type="title"/>
          </p:nvPr>
        </p:nvSpPr>
        <p:spPr>
          <a:xfrm>
            <a:off x="451825" y="834975"/>
            <a:ext cx="6847800" cy="37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Kom lad os stå på det sted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Hvor mod til livet ligger klar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For det er lige her, jeg finder mit sted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at møde hele verden fra.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I flok og i ord, sætter vi spor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Der som minder i os bor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Der er plads hvor fællesskabet det gror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hey!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hey!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- mærk magien nu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7"/>
          <p:cNvSpPr txBox="1"/>
          <p:nvPr>
            <p:ph type="title"/>
          </p:nvPr>
        </p:nvSpPr>
        <p:spPr>
          <a:xfrm>
            <a:off x="451825" y="834975"/>
            <a:ext cx="6847800" cy="37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Noget er på vej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fortidens væsner som vil vise sig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Myten som den blev fortalt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Skoven åbner op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Et væld af mystik fra sø til bakketop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Mærk magien - findes overalt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Vi må gi en del af os selv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Her er brug for mer end blot held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Vi mærker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Kraften i et løfte, en skjult magi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Den ældgamle profeti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8"/>
          <p:cNvSpPr txBox="1"/>
          <p:nvPr>
            <p:ph type="title"/>
          </p:nvPr>
        </p:nvSpPr>
        <p:spPr>
          <a:xfrm>
            <a:off x="451825" y="834975"/>
            <a:ext cx="6847800" cy="37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Kom lad os stå på det sted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Hvor mod til livet ligger klar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For det er lige her, jeg finder mit sted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at møde hele verden fra.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I flok og i ord, sætter vi spor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Der som minder i os bor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Der er plads hvor fællesskabet det gror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hey!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hey!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- mærk magien nu</a:t>
            </a:r>
            <a:r>
              <a:rPr lang="da" sz="1800"/>
              <a:t>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9"/>
          <p:cNvSpPr txBox="1"/>
          <p:nvPr>
            <p:ph type="title"/>
          </p:nvPr>
        </p:nvSpPr>
        <p:spPr>
          <a:xfrm>
            <a:off x="451825" y="834975"/>
            <a:ext cx="6847800" cy="37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Solen synker ned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Finder til ro bag træerne et sted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Mørket tænder tusind lys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Og i bålets skær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Her ser vi kun dem som sidder flammen nær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Mærk magien - del dit lys med én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Hvis vi lukker os om os selv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Bliver verden lidt mindre hel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Vi fletter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hænder gnister tændes hvor håbet er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Det større vi favner her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0"/>
          <p:cNvSpPr txBox="1"/>
          <p:nvPr>
            <p:ph type="title"/>
          </p:nvPr>
        </p:nvSpPr>
        <p:spPr>
          <a:xfrm>
            <a:off x="451825" y="834975"/>
            <a:ext cx="6847800" cy="37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Kom lad os stå på det sted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Hvor mod til livet ligger klar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For det er lige her, jeg finder mit sted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at møde hele verden fra.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I flok og i ord, sætter vi spor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Der som minder i os bor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Der er plads hvor fællesskabet det gror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hey!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hey!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La la la la la la la la la - mærk magien nu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1"/>
          <p:cNvSpPr txBox="1"/>
          <p:nvPr>
            <p:ph type="title"/>
          </p:nvPr>
        </p:nvSpPr>
        <p:spPr>
          <a:xfrm>
            <a:off x="451825" y="834975"/>
            <a:ext cx="6847800" cy="37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Nyt og nostalgi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Mærker du slettesusets energi?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stille stunder, tons og leg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Ræk en ven din hånd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Vort sammenhold styrkes af det </a:t>
            </a:r>
            <a:r>
              <a:rPr lang="da" sz="1800"/>
              <a:t>fælles bånd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Mærk magien - bor i dig og mig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Hvert et lille blad som vi ser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vidner om hvad vi skaber her 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Vi glædes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når vi sammen synger ved det store bål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 sz="1800"/>
              <a:t>da ser vi et fælles mål: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andslejr - SangSlides">
  <a:themeElements>
    <a:clrScheme name="Simple Dark">
      <a:dk1>
        <a:srgbClr val="F0E9E1"/>
      </a:dk1>
      <a:lt1>
        <a:srgbClr val="212121"/>
      </a:lt1>
      <a:dk2>
        <a:srgbClr val="303030"/>
      </a:dk2>
      <a:lt2>
        <a:srgbClr val="ADADAD"/>
      </a:lt2>
      <a:accent1>
        <a:srgbClr val="4C542B"/>
      </a:accent1>
      <a:accent2>
        <a:srgbClr val="B33F2C"/>
      </a:accent2>
      <a:accent3>
        <a:srgbClr val="4D3F33"/>
      </a:accent3>
      <a:accent4>
        <a:srgbClr val="5F8CB4"/>
      </a:accent4>
      <a:accent5>
        <a:srgbClr val="003255"/>
      </a:accent5>
      <a:accent6>
        <a:srgbClr val="959E6C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andslejr - SangSlides">
  <a:themeElements>
    <a:clrScheme name="Simple Dark">
      <a:dk1>
        <a:srgbClr val="F0E9E1"/>
      </a:dk1>
      <a:lt1>
        <a:srgbClr val="212121"/>
      </a:lt1>
      <a:dk2>
        <a:srgbClr val="303030"/>
      </a:dk2>
      <a:lt2>
        <a:srgbClr val="ADADAD"/>
      </a:lt2>
      <a:accent1>
        <a:srgbClr val="4C542B"/>
      </a:accent1>
      <a:accent2>
        <a:srgbClr val="B33F2C"/>
      </a:accent2>
      <a:accent3>
        <a:srgbClr val="4D3F33"/>
      </a:accent3>
      <a:accent4>
        <a:srgbClr val="5F8CB4"/>
      </a:accent4>
      <a:accent5>
        <a:srgbClr val="003255"/>
      </a:accent5>
      <a:accent6>
        <a:srgbClr val="959E6C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